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60" r:id="rId5"/>
    <p:sldId id="280" r:id="rId6"/>
    <p:sldId id="261" r:id="rId7"/>
    <p:sldId id="281" r:id="rId8"/>
    <p:sldId id="282" r:id="rId9"/>
    <p:sldId id="285" r:id="rId10"/>
    <p:sldId id="283" r:id="rId11"/>
    <p:sldId id="265" r:id="rId12"/>
    <p:sldId id="274" r:id="rId13"/>
    <p:sldId id="269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8A122A-336A-40F1-BEAD-5608A874ED46}" type="datetimeFigureOut">
              <a:rPr lang="ru-RU" smtClean="0"/>
              <a:t>04.08.2017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4DA8A7-89FE-4062-B366-54128398125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64704"/>
            <a:ext cx="4946452" cy="37098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305800" cy="1143000"/>
          </a:xfrm>
        </p:spPr>
        <p:txBody>
          <a:bodyPr/>
          <a:lstStyle/>
          <a:p>
            <a:r>
              <a:rPr lang="ru-RU" dirty="0" smtClean="0"/>
              <a:t>Информация к размышлению…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752917">
            <a:off x="457200" y="4221088"/>
            <a:ext cx="8305800" cy="1080120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Как убивает курение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88640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ГКУЗ ЛО «Центр медицинской профилактики»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6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</a:rPr>
              <a:t>Посмотри,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</a:rPr>
              <a:t> что ты куришь…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 еще тянет к сигарете?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04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урение ЛЕГКИЕ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515" y="404664"/>
            <a:ext cx="8282949" cy="5940018"/>
          </a:xfrm>
        </p:spPr>
      </p:pic>
    </p:spTree>
    <p:extLst>
      <p:ext uri="{BB962C8B-B14F-4D97-AF65-F5344CB8AC3E}">
        <p14:creationId xmlns:p14="http://schemas.microsoft.com/office/powerpoint/2010/main" val="3443266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2014\КУРЕНИЕ\к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" y="1988840"/>
            <a:ext cx="853759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87906" cy="86409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Как </a:t>
            </a:r>
            <a:r>
              <a:rPr lang="ru-RU" sz="3400" b="1" dirty="0" smtClean="0">
                <a:solidFill>
                  <a:srgbClr val="002060"/>
                </a:solidFill>
              </a:rPr>
              <a:t>убивает курение ?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956" y="134076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Эффективнее, чем ты себе представлял 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4248" y="6237312"/>
            <a:ext cx="1944216" cy="21602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7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стараться думать только о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положительных эффектах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отказа</a:t>
            </a: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убрать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с видных мест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предметы,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напоминающие о курении (пепельницу, зажигалку, переставить кресло, в котором любили посидеть с сигаретой и т.п.)</a:t>
            </a: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избегать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прокуренных помещений</a:t>
            </a: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заменить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перекуры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конфетами, фруктами,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жевательными резинками без сахара.</a:t>
            </a:r>
          </a:p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не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бояться обратиться за помощью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к специалисту, в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кабинет профилактики</a:t>
            </a:r>
          </a:p>
          <a:p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961"/>
            <a:ext cx="8291264" cy="792088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solidFill>
                  <a:srgbClr val="002060"/>
                </a:solidFill>
              </a:rPr>
              <a:t>Советы бросающему курить</a:t>
            </a:r>
            <a:endParaRPr lang="ru-RU" sz="3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10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8092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Будьте </a:t>
            </a:r>
            <a:r>
              <a:rPr lang="ru-RU" b="1" dirty="0" smtClean="0">
                <a:solidFill>
                  <a:srgbClr val="002060"/>
                </a:solidFill>
              </a:rPr>
              <a:t>здоровы!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Профцентр\2017\ЗОЖ\вейпинг\img008_Мая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8680"/>
            <a:ext cx="80204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1439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73616" cy="6048672"/>
          </a:xfrm>
        </p:spPr>
        <p:txBody>
          <a:bodyPr>
            <a:noAutofit/>
          </a:bodyPr>
          <a:lstStyle/>
          <a:p>
            <a:pPr lvl="1" algn="ctr" fontAlgn="base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По данным ВОЗ курение является причиной  4-5 миллионов смертей в год в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мире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base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Европе ежегодно умирает 650 000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курильщиков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base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Курящие в  6 раз чаще болеют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хроническими болезнями легких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base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У курящих в 10 раз чаще развивается рак легких.</a:t>
            </a:r>
          </a:p>
          <a:p>
            <a:pPr algn="ctr" fontAlgn="base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«Молодые» инфаркты и инсульты – исключительно у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курильщиков, средний возраст курильщиков, умерших от сердечного приступа – 47 лет</a:t>
            </a:r>
            <a:endParaRPr lang="ru-RU" sz="20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 algn="ctr" fontAlgn="base"/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Синдром внезапной смерти младенца – в 50% случаев у курящей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женщины</a:t>
            </a:r>
          </a:p>
          <a:p>
            <a:pPr algn="ctr" fontAlgn="base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Доза радиации, полученная от выкуривания пачки сигарет, превышает максимально допустимую в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7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раз</a:t>
            </a:r>
          </a:p>
          <a:p>
            <a:pPr marL="0" indent="0" algn="ctr" fontAlgn="base">
              <a:buNone/>
            </a:pPr>
            <a:r>
              <a:rPr lang="ru-RU" sz="2400" i="1" dirty="0">
                <a:solidFill>
                  <a:schemeClr val="bg1"/>
                </a:solidFill>
                <a:latin typeface="Arial Black" pitchFamily="34" charset="0"/>
              </a:rPr>
              <a:t>Статистика безжалостна: </a:t>
            </a:r>
          </a:p>
          <a:p>
            <a:pPr marL="0" indent="0" algn="ctr" fontAlgn="base">
              <a:buNone/>
            </a:pPr>
            <a:r>
              <a:rPr lang="ru-RU" sz="2400" i="1" dirty="0">
                <a:solidFill>
                  <a:schemeClr val="bg1"/>
                </a:solidFill>
                <a:latin typeface="Arial Black" pitchFamily="34" charset="0"/>
              </a:rPr>
              <a:t>фактически половина курильщиков умрет из-за своей    привычки, потеряв  в среднем 14 лет жизни.</a:t>
            </a:r>
          </a:p>
          <a:p>
            <a:pPr algn="ctr"/>
            <a:endParaRPr lang="ru-RU" sz="2400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07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Потому, что однажды добровольно взяв сигарету, ты скоро становишься зависимым от нее.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Ибо никотин - наркотик, к которому вырабатывается привыкание.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Почему же ты куришь?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2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57128"/>
          </a:xfrm>
        </p:spPr>
        <p:txBody>
          <a:bodyPr numCol="2">
            <a:noAutofit/>
          </a:bodyPr>
          <a:lstStyle/>
          <a:p>
            <a:pPr lvl="0" algn="just" fontAlgn="base"/>
            <a:r>
              <a:rPr lang="ru-RU" sz="3200" b="1" i="1" dirty="0">
                <a:solidFill>
                  <a:srgbClr val="002060"/>
                </a:solidFill>
              </a:rPr>
              <a:t>окись </a:t>
            </a:r>
            <a:r>
              <a:rPr lang="ru-RU" sz="3200" b="1" i="1" dirty="0" smtClean="0">
                <a:solidFill>
                  <a:srgbClr val="002060"/>
                </a:solidFill>
              </a:rPr>
              <a:t>углерода    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 smtClean="0">
                <a:solidFill>
                  <a:srgbClr val="002060"/>
                </a:solidFill>
              </a:rPr>
              <a:t>сажа 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 err="1" smtClean="0">
                <a:solidFill>
                  <a:srgbClr val="002060"/>
                </a:solidFill>
              </a:rPr>
              <a:t>бензопирен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>
                <a:solidFill>
                  <a:srgbClr val="002060"/>
                </a:solidFill>
              </a:rPr>
              <a:t>м</a:t>
            </a:r>
            <a:r>
              <a:rPr lang="ru-RU" sz="3200" b="1" i="1" dirty="0" smtClean="0">
                <a:solidFill>
                  <a:srgbClr val="002060"/>
                </a:solidFill>
              </a:rPr>
              <a:t>уравьиная кислота 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>
                <a:solidFill>
                  <a:srgbClr val="002060"/>
                </a:solidFill>
              </a:rPr>
              <a:t>синильная </a:t>
            </a:r>
            <a:r>
              <a:rPr lang="ru-RU" sz="3200" b="1" i="1" dirty="0" smtClean="0">
                <a:solidFill>
                  <a:srgbClr val="002060"/>
                </a:solidFill>
              </a:rPr>
              <a:t>кислота 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 smtClean="0">
                <a:solidFill>
                  <a:srgbClr val="002060"/>
                </a:solidFill>
              </a:rPr>
              <a:t>мышьяк 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 smtClean="0">
                <a:solidFill>
                  <a:srgbClr val="002060"/>
                </a:solidFill>
              </a:rPr>
              <a:t>аммиак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 smtClean="0">
                <a:solidFill>
                  <a:srgbClr val="002060"/>
                </a:solidFill>
              </a:rPr>
              <a:t>сероводород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 smtClean="0">
                <a:solidFill>
                  <a:srgbClr val="002060"/>
                </a:solidFill>
              </a:rPr>
              <a:t>ацетилен 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>
                <a:solidFill>
                  <a:srgbClr val="002060"/>
                </a:solidFill>
              </a:rPr>
              <a:t>формальдегид</a:t>
            </a:r>
            <a:endParaRPr lang="ru-RU" sz="3200" i="1" dirty="0">
              <a:solidFill>
                <a:srgbClr val="002060"/>
              </a:solidFill>
            </a:endParaRPr>
          </a:p>
          <a:p>
            <a:pPr lvl="0" algn="just" fontAlgn="base"/>
            <a:r>
              <a:rPr lang="ru-RU" sz="3200" b="1" i="1" dirty="0">
                <a:solidFill>
                  <a:srgbClr val="002060"/>
                </a:solidFill>
              </a:rPr>
              <a:t>радиоактивные элементы</a:t>
            </a:r>
            <a:endParaRPr lang="ru-RU" sz="3200" i="1" dirty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  курении  сигареты, в результате  возгонки  табака образуются: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6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4644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д ы х а я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все это,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ты с большой вероятностью приобретешь следующих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«д р у з е й»…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23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149509" cy="43991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     Рак  трахеи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78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67" y="1412777"/>
            <a:ext cx="7696373" cy="493850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Рак легких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58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524000"/>
            <a:ext cx="355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Ранние проблемы с сердцем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20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52727"/>
            <a:ext cx="3816424" cy="50090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Ранняя импотенция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25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839</TotalTime>
  <Words>187</Words>
  <Application>Microsoft Office PowerPoint</Application>
  <PresentationFormat>Экран (4:3)</PresentationFormat>
  <Paragraphs>49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Как убивает курение</vt:lpstr>
      <vt:lpstr>Презентация PowerPoint</vt:lpstr>
      <vt:lpstr>Почему же ты куришь?</vt:lpstr>
      <vt:lpstr>При  курении  сигареты, в результате  возгонки  табака образуются:</vt:lpstr>
      <vt:lpstr>  В д ы х а я  все это,  ты с большой вероятностью приобретешь следующих  «д р у з е й»…</vt:lpstr>
      <vt:lpstr>       Рак  трахеи  </vt:lpstr>
      <vt:lpstr>Рак легких</vt:lpstr>
      <vt:lpstr>Ранние проблемы с сердцем</vt:lpstr>
      <vt:lpstr>Ранняя импотенция </vt:lpstr>
      <vt:lpstr>Все еще тянет к сигарете?</vt:lpstr>
      <vt:lpstr>Презентация PowerPoint</vt:lpstr>
      <vt:lpstr>Как убивает курение ?</vt:lpstr>
      <vt:lpstr>Советы бросающему курить</vt:lpstr>
      <vt:lpstr>Будьте здоровы!</vt:lpstr>
    </vt:vector>
  </TitlesOfParts>
  <Company>www.skg.net.ru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убивает курение</dc:title>
  <dc:creator>ГОБУЗ МОЦМП</dc:creator>
  <cp:lastModifiedBy>User</cp:lastModifiedBy>
  <cp:revision>103</cp:revision>
  <dcterms:created xsi:type="dcterms:W3CDTF">2014-02-12T05:14:54Z</dcterms:created>
  <dcterms:modified xsi:type="dcterms:W3CDTF">2017-08-04T09:21:35Z</dcterms:modified>
</cp:coreProperties>
</file>